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70" r:id="rId3"/>
    <p:sldId id="271" r:id="rId4"/>
    <p:sldId id="264" r:id="rId5"/>
    <p:sldId id="258" r:id="rId6"/>
    <p:sldId id="269" r:id="rId7"/>
    <p:sldId id="257" r:id="rId8"/>
    <p:sldId id="276" r:id="rId9"/>
    <p:sldId id="273" r:id="rId10"/>
    <p:sldId id="280" r:id="rId11"/>
    <p:sldId id="277" r:id="rId12"/>
    <p:sldId id="262" r:id="rId13"/>
    <p:sldId id="281" r:id="rId14"/>
    <p:sldId id="279" r:id="rId15"/>
    <p:sldId id="260" r:id="rId16"/>
    <p:sldId id="282" r:id="rId17"/>
    <p:sldId id="266" r:id="rId18"/>
    <p:sldId id="274" r:id="rId19"/>
    <p:sldId id="275" r:id="rId20"/>
    <p:sldId id="272" r:id="rId21"/>
    <p:sldId id="259" r:id="rId22"/>
    <p:sldId id="278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7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FF89A-BCD7-4F44-B58B-C8FC50228F2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1854A-8BBC-4DB8-A20D-843CD8676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1854A-8BBC-4DB8-A20D-843CD8676B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E67791EA-BB9C-564C-AEAA-4A7B9DFBB36A}" type="datetimeFigureOut">
              <a:rPr lang="en-US" smtClean="0"/>
              <a:t>12/2/2017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89E222EB-D229-4846-A69F-C1522C7DC5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HAITI IMMERSION TRIPS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INFORMATION SESSION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school meal program we support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>
            <a:fillRect/>
          </a:stretch>
        </p:blipFill>
        <p:spPr>
          <a:xfrm rot="150174">
            <a:off x="3812553" y="1192819"/>
            <a:ext cx="3657600" cy="4937760"/>
          </a:xfrm>
        </p:spPr>
      </p:pic>
    </p:spTree>
    <p:extLst>
      <p:ext uri="{BB962C8B-B14F-4D97-AF65-F5344CB8AC3E}">
        <p14:creationId xmlns:p14="http://schemas.microsoft.com/office/powerpoint/2010/main" val="9576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02852" y="980948"/>
            <a:ext cx="8001000" cy="1917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The mobile medical clinic visits</a:t>
            </a:r>
          </a:p>
          <a:p>
            <a:pPr algn="l"/>
            <a:r>
              <a:rPr lang="en-US" dirty="0" smtClean="0"/>
              <a:t>Grand </a:t>
            </a:r>
            <a:r>
              <a:rPr lang="en-US" dirty="0" err="1" smtClean="0"/>
              <a:t>Boulage</a:t>
            </a:r>
            <a:r>
              <a:rPr lang="en-US" dirty="0" smtClean="0"/>
              <a:t> every Monday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2960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200400"/>
            <a:ext cx="46329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I GO???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Adult Trip: May or June (depends on level of interest)</a:t>
            </a:r>
          </a:p>
          <a:p>
            <a:r>
              <a:rPr lang="en-US" dirty="0" smtClean="0"/>
              <a:t>Youth Trip:  Late July/Early August</a:t>
            </a:r>
          </a:p>
          <a:p>
            <a:r>
              <a:rPr lang="en-US" dirty="0" smtClean="0"/>
              <a:t>Could combine Adult and Youth trip for a June or late July trip depending on the majority’s availability</a:t>
            </a:r>
          </a:p>
          <a:p>
            <a:r>
              <a:rPr lang="en-US" dirty="0" smtClean="0"/>
              <a:t>8 Day trip (Usually a Tuesday to a Tuesday)</a:t>
            </a:r>
          </a:p>
          <a:p>
            <a:r>
              <a:rPr lang="en-US" dirty="0" smtClean="0"/>
              <a:t>Student QUESTIONNAIRE</a:t>
            </a:r>
          </a:p>
          <a:p>
            <a:r>
              <a:rPr lang="en-US" dirty="0" smtClean="0"/>
              <a:t>Future meetings to be determined. Important to attend.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Rainbow House</a:t>
            </a:r>
            <a:br>
              <a:rPr lang="en-US" dirty="0" smtClean="0"/>
            </a:br>
            <a:r>
              <a:rPr lang="en-US" dirty="0" smtClean="0"/>
              <a:t>Orphanage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" b="611"/>
          <a:stretch>
            <a:fillRect/>
          </a:stretch>
        </p:blipFill>
        <p:spPr>
          <a:xfrm rot="5400000">
            <a:off x="3136265" y="2295144"/>
            <a:ext cx="4937125" cy="3657600"/>
          </a:xfrm>
        </p:spPr>
      </p:pic>
    </p:spTree>
    <p:extLst>
      <p:ext uri="{BB962C8B-B14F-4D97-AF65-F5344CB8AC3E}">
        <p14:creationId xmlns:p14="http://schemas.microsoft.com/office/powerpoint/2010/main" val="4622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in Haiti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r="22219"/>
          <a:stretch>
            <a:fillRect/>
          </a:stretch>
        </p:blipFill>
        <p:spPr>
          <a:xfrm rot="150174">
            <a:off x="4214890" y="1485427"/>
            <a:ext cx="3657600" cy="4937760"/>
          </a:xfrm>
        </p:spPr>
      </p:pic>
    </p:spTree>
    <p:extLst>
      <p:ext uri="{BB962C8B-B14F-4D97-AF65-F5344CB8AC3E}">
        <p14:creationId xmlns:p14="http://schemas.microsoft.com/office/powerpoint/2010/main" val="3863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240" y="4631888"/>
            <a:ext cx="4327783" cy="2226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53" y="1826892"/>
            <a:ext cx="3991292" cy="2993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825" y="4000500"/>
            <a:ext cx="28575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453" y="4013200"/>
            <a:ext cx="2857500" cy="284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157" y="1816990"/>
            <a:ext cx="3861700" cy="2983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Planting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2142744"/>
            <a:ext cx="4998720" cy="3749040"/>
          </a:xfrm>
        </p:spPr>
      </p:pic>
    </p:spTree>
    <p:extLst>
      <p:ext uri="{BB962C8B-B14F-4D97-AF65-F5344CB8AC3E}">
        <p14:creationId xmlns:p14="http://schemas.microsoft.com/office/powerpoint/2010/main" val="27458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1545654"/>
            <a:ext cx="8001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First </a:t>
            </a:r>
            <a:r>
              <a:rPr lang="en-US" dirty="0"/>
              <a:t>s</a:t>
            </a:r>
            <a:r>
              <a:rPr lang="en-US" dirty="0" smtClean="0"/>
              <a:t>occer game in Grand </a:t>
            </a:r>
            <a:r>
              <a:rPr lang="en-US" dirty="0" err="1" smtClean="0"/>
              <a:t>Boulage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325" dirty="0"/>
              <a:t>Sacred Heart Southbury vs. Our Lady of Seven Sorrows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34" y="2989755"/>
            <a:ext cx="3897476" cy="2911078"/>
          </a:xfrm>
        </p:spPr>
      </p:pic>
    </p:spTree>
    <p:extLst>
      <p:ext uri="{BB962C8B-B14F-4D97-AF65-F5344CB8AC3E}">
        <p14:creationId xmlns:p14="http://schemas.microsoft.com/office/powerpoint/2010/main" val="374673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Mackenson</a:t>
            </a:r>
            <a:r>
              <a:rPr lang="en-US" sz="2400" dirty="0" smtClean="0"/>
              <a:t>, our translator, Prayer Partners &amp; Students in the school that we support</a:t>
            </a:r>
            <a:endParaRPr lang="en-US" sz="24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r="22009"/>
          <a:stretch>
            <a:fillRect/>
          </a:stretch>
        </p:blipFill>
        <p:spPr>
          <a:xfrm rot="247118">
            <a:off x="5075219" y="1035850"/>
            <a:ext cx="1243584" cy="1664208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" b="1939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Lady of Seven Sorrows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b="1912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r="22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20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51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4520" y="649224"/>
            <a:ext cx="6331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Village Summer “Block Party”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29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Immersion Trip?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Not a mission trip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Deeper - involves meaningful relationship building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Involves being in solidarity with our twin parish of Our Lady of Seven Sorrows in Grand </a:t>
            </a:r>
            <a:r>
              <a:rPr lang="en-US" dirty="0" err="1" smtClean="0">
                <a:latin typeface="+mj-lt"/>
              </a:rPr>
              <a:t>Boulage</a:t>
            </a:r>
            <a:endParaRPr lang="en-US" dirty="0" smtClean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Involves learning about the culture, history and people of this impoverished nation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Involves carrying what you experience with you back to CT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025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Airfare is the major expense: it fluctuates, why we are starting so early- </a:t>
            </a:r>
            <a:r>
              <a:rPr lang="en-US" dirty="0" err="1" smtClean="0"/>
              <a:t>aprox</a:t>
            </a:r>
            <a:r>
              <a:rPr lang="en-US" dirty="0" smtClean="0"/>
              <a:t>. $400 to $600 round trip per person.</a:t>
            </a:r>
          </a:p>
          <a:p>
            <a:r>
              <a:rPr lang="en-US" dirty="0" smtClean="0"/>
              <a:t>Room &amp; Board- $100 per night per person; we stay 7 nights. Included is breakfast and dinner.  Lunch we will eat out in restaurants or bring bagged lunch with us when visiting various program sites and points of interest.</a:t>
            </a:r>
          </a:p>
          <a:p>
            <a:r>
              <a:rPr lang="en-US" dirty="0" smtClean="0"/>
              <a:t>Ground Transportation-Approximately $100 per person for round trip transportation to JFK.  We travel to the airport together.</a:t>
            </a:r>
          </a:p>
          <a:p>
            <a:r>
              <a:rPr lang="en-US" dirty="0" smtClean="0"/>
              <a:t>Incidentals- money for lunch, tips, spending money</a:t>
            </a:r>
          </a:p>
        </p:txBody>
      </p:sp>
    </p:spTree>
    <p:extLst>
      <p:ext uri="{BB962C8B-B14F-4D97-AF65-F5344CB8AC3E}">
        <p14:creationId xmlns:p14="http://schemas.microsoft.com/office/powerpoint/2010/main" val="3507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FUNDRAISING (For Youth trip)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58" y="4254500"/>
            <a:ext cx="2544417" cy="19083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068" y="3560771"/>
            <a:ext cx="4064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64" y="1905000"/>
            <a:ext cx="37338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847" y="1905000"/>
            <a:ext cx="3454400" cy="234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Fundraisers such as a Yankee candle sale,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 help offset the cost of Room &amp; Board, ground transportation, and sometimes, if very successful, some of the incidental expenses (admission to the museum, day at the beach, etc..)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Bake sale,</a:t>
            </a:r>
          </a:p>
          <a:p>
            <a:r>
              <a:rPr lang="en-US" sz="3200" dirty="0" smtClean="0"/>
              <a:t>Pasta Supper, &amp;</a:t>
            </a:r>
          </a:p>
          <a:p>
            <a:r>
              <a:rPr lang="en-US" sz="3200" dirty="0" smtClean="0"/>
              <a:t>Volunteering at the Rev3 triathlon (raises $15 per shift covered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29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1508125"/>
            <a:ext cx="5143500" cy="38417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38287" y="11833"/>
            <a:ext cx="3749040" cy="1707777"/>
          </a:xfrm>
        </p:spPr>
        <p:txBody>
          <a:bodyPr>
            <a:noAutofit/>
          </a:bodyPr>
          <a:lstStyle/>
          <a:p>
            <a:r>
              <a:rPr lang="en-US" sz="2100" dirty="0" smtClean="0"/>
              <a:t>Any Questions?</a:t>
            </a:r>
            <a:br>
              <a:rPr lang="en-US" sz="2100" dirty="0" smtClean="0"/>
            </a:br>
            <a:r>
              <a:rPr lang="en-US" sz="2100" dirty="0" smtClean="0"/>
              <a:t>Come see us…</a:t>
            </a:r>
            <a:r>
              <a:rPr lang="en-US" sz="2100" dirty="0"/>
              <a:t/>
            </a:r>
            <a:br>
              <a:rPr lang="en-US" sz="2100" dirty="0"/>
            </a:br>
            <a:endParaRPr lang="en-US" sz="21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 Call Christine 		Granja</a:t>
            </a:r>
          </a:p>
          <a:p>
            <a:r>
              <a:rPr lang="en-US" dirty="0"/>
              <a:t> </a:t>
            </a:r>
            <a:r>
              <a:rPr lang="en-US" dirty="0" smtClean="0"/>
              <a:t>              203-264-			4467</a:t>
            </a:r>
          </a:p>
          <a:p>
            <a:endParaRPr lang="en-US" dirty="0"/>
          </a:p>
          <a:p>
            <a:pPr lvl="3"/>
            <a:r>
              <a:rPr lang="en-US" dirty="0" smtClean="0"/>
              <a:t>HOPE YOU </a:t>
            </a:r>
          </a:p>
          <a:p>
            <a:pPr lvl="3"/>
            <a:r>
              <a:rPr lang="en-US" dirty="0" smtClean="0"/>
              <a:t>WILL DECIDE TO JOIN US</a:t>
            </a:r>
          </a:p>
          <a:p>
            <a:pPr lvl="3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Sacred Heart’s Travel Experience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Leaders have a combined experience of 15 Years of travel to Haiti</a:t>
            </a:r>
          </a:p>
          <a:p>
            <a:r>
              <a:rPr lang="en-US" dirty="0" err="1" smtClean="0"/>
              <a:t>AsTravelers</a:t>
            </a:r>
            <a:endParaRPr lang="en-US" dirty="0" smtClean="0"/>
          </a:p>
          <a:p>
            <a:r>
              <a:rPr lang="en-US" dirty="0" smtClean="0"/>
              <a:t>As Leaders</a:t>
            </a:r>
          </a:p>
          <a:p>
            <a:r>
              <a:rPr lang="en-US" dirty="0" smtClean="0"/>
              <a:t>Track Record, positive</a:t>
            </a:r>
          </a:p>
          <a:p>
            <a:r>
              <a:rPr lang="en-US" dirty="0" smtClean="0"/>
              <a:t>We travel through Outreach to Haiti; an established non profit in CT and Haiti (an outreach ministry of the Diocese of Norwich, CT)</a:t>
            </a:r>
          </a:p>
        </p:txBody>
      </p:sp>
    </p:spTree>
    <p:extLst>
      <p:ext uri="{BB962C8B-B14F-4D97-AF65-F5344CB8AC3E}">
        <p14:creationId xmlns:p14="http://schemas.microsoft.com/office/powerpoint/2010/main" val="28339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to Haiti’s Experience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1500" y="2588041"/>
            <a:ext cx="3749675" cy="27995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Mission Statement</a:t>
            </a:r>
          </a:p>
          <a:p>
            <a:r>
              <a:rPr lang="en-US" dirty="0" smtClean="0"/>
              <a:t>Mission House &amp; Staff</a:t>
            </a:r>
          </a:p>
          <a:p>
            <a:r>
              <a:rPr lang="en-US" dirty="0" err="1" smtClean="0"/>
              <a:t>Meals,restaurants</a:t>
            </a:r>
            <a:r>
              <a:rPr lang="en-US" dirty="0" smtClean="0"/>
              <a:t> vetted</a:t>
            </a:r>
          </a:p>
          <a:p>
            <a:r>
              <a:rPr lang="en-US" dirty="0" smtClean="0"/>
              <a:t>Familiarity with &amp; areas we visit</a:t>
            </a:r>
          </a:p>
          <a:p>
            <a:r>
              <a:rPr lang="en-US" dirty="0" smtClean="0"/>
              <a:t>Translators &amp; Drivers</a:t>
            </a:r>
          </a:p>
          <a:p>
            <a:r>
              <a:rPr lang="en-US" dirty="0" smtClean="0"/>
              <a:t>Our family for the week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N12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252" y="4239581"/>
            <a:ext cx="4114643" cy="2314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GO???</a:t>
            </a:r>
            <a:endParaRPr lang="en-US" dirty="0"/>
          </a:p>
        </p:txBody>
      </p:sp>
      <p:pic>
        <p:nvPicPr>
          <p:cNvPr id="4" name="Content Placeholder 3" descr="IMG_4045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2917" r="-22917"/>
          <a:stretch>
            <a:fillRect/>
          </a:stretch>
        </p:blipFill>
        <p:spPr>
          <a:xfrm rot="5400000">
            <a:off x="1579338" y="2906210"/>
            <a:ext cx="6129408" cy="31522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195" y="1788481"/>
            <a:ext cx="3314700" cy="245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39" y="1852106"/>
            <a:ext cx="3416300" cy="237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4159650"/>
            <a:ext cx="2496408" cy="2529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think about: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Commitment </a:t>
            </a:r>
            <a:r>
              <a:rPr lang="en-US" dirty="0"/>
              <a:t>Date ($100 Deposit due) </a:t>
            </a:r>
            <a:r>
              <a:rPr lang="en-US" dirty="0" smtClean="0"/>
              <a:t>JANUARY 31st</a:t>
            </a:r>
            <a:endParaRPr lang="en-US" dirty="0"/>
          </a:p>
          <a:p>
            <a:r>
              <a:rPr lang="en-US" dirty="0" smtClean="0"/>
              <a:t>Over 18 and considering the youth trip? Must attend a Protecting God’s Children workshop and have a background check done. More info to come.</a:t>
            </a:r>
          </a:p>
          <a:p>
            <a:r>
              <a:rPr lang="en-US" dirty="0" smtClean="0"/>
              <a:t>Travel needs – will be addressed at pre-travel meetings</a:t>
            </a:r>
          </a:p>
          <a:p>
            <a:r>
              <a:rPr lang="en-US" dirty="0" smtClean="0"/>
              <a:t>What do I desire to get out of an Immersion trip experience?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Youth Immersion Trip – Summer 2013</a:t>
            </a:r>
            <a:endParaRPr lang="en-US" dirty="0"/>
          </a:p>
        </p:txBody>
      </p:sp>
      <p:pic>
        <p:nvPicPr>
          <p:cNvPr id="4" name="Content Placeholder 3" descr="DSCN12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688" r="-468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960120"/>
            <a:ext cx="682752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</a:t>
            </a:r>
            <a:r>
              <a:rPr lang="en-US" dirty="0" err="1" smtClean="0"/>
              <a:t>Boulage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relationships with our twin parish</a:t>
            </a:r>
          </a:p>
          <a:p>
            <a:r>
              <a:rPr lang="en-US" dirty="0" smtClean="0"/>
              <a:t>Attending mass</a:t>
            </a:r>
          </a:p>
          <a:p>
            <a:r>
              <a:rPr lang="en-US" dirty="0" smtClean="0"/>
              <a:t>Seeing our contributions at work</a:t>
            </a:r>
          </a:p>
          <a:p>
            <a:r>
              <a:rPr lang="en-US" dirty="0" smtClean="0"/>
              <a:t>Understanding further needs</a:t>
            </a:r>
          </a:p>
          <a:p>
            <a:r>
              <a:rPr lang="en-US" dirty="0" smtClean="0"/>
              <a:t>You can be an ambassador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2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1014</TotalTime>
  <Words>534</Words>
  <Application>Microsoft Office PowerPoint</Application>
  <PresentationFormat>On-screen Show (4:3)</PresentationFormat>
  <Paragraphs>71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Calisto MT</vt:lpstr>
      <vt:lpstr>Mistral</vt:lpstr>
      <vt:lpstr>Wingdings</vt:lpstr>
      <vt:lpstr>Wingdings 2</vt:lpstr>
      <vt:lpstr>Travelogue</vt:lpstr>
      <vt:lpstr>HAITI IMMERSION TRIPS</vt:lpstr>
      <vt:lpstr>What is an Immersion Trip?</vt:lpstr>
      <vt:lpstr>Sacred Heart’s Travel Experience </vt:lpstr>
      <vt:lpstr>Outreach to Haiti’s Experience</vt:lpstr>
      <vt:lpstr>WHY GO???</vt:lpstr>
      <vt:lpstr>What to think about:</vt:lpstr>
      <vt:lpstr>First Youth Immersion Trip – Summer 2013</vt:lpstr>
      <vt:lpstr>PowerPoint Presentation</vt:lpstr>
      <vt:lpstr>Grand Boulage</vt:lpstr>
      <vt:lpstr>The school meal program we support</vt:lpstr>
      <vt:lpstr>PowerPoint Presentation</vt:lpstr>
      <vt:lpstr>SHOULD I GO???</vt:lpstr>
      <vt:lpstr>Rainbow House Orphanage</vt:lpstr>
      <vt:lpstr>Food in Haiti</vt:lpstr>
      <vt:lpstr>EXPECTATIONS</vt:lpstr>
      <vt:lpstr>Tree Planting </vt:lpstr>
      <vt:lpstr>First soccer game in Grand Boulage Sacred Heart Southbury vs. Our Lady of Seven Sorrows </vt:lpstr>
      <vt:lpstr>Our Lady of Seven Sorrows </vt:lpstr>
      <vt:lpstr>PowerPoint Presentation</vt:lpstr>
      <vt:lpstr>Cost??</vt:lpstr>
      <vt:lpstr>FUNDRAISING (For Youth trip)</vt:lpstr>
      <vt:lpstr>Fundraisers such as a Yankee candle sale,</vt:lpstr>
      <vt:lpstr>Any Questions? Come see us…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HAITI YOUTH MISSION TRIP</dc:title>
  <dc:creator>Danny Martins</dc:creator>
  <cp:lastModifiedBy>Christine Granja</cp:lastModifiedBy>
  <cp:revision>33</cp:revision>
  <dcterms:created xsi:type="dcterms:W3CDTF">2014-01-14T22:02:10Z</dcterms:created>
  <dcterms:modified xsi:type="dcterms:W3CDTF">2017-12-02T19:55:04Z</dcterms:modified>
</cp:coreProperties>
</file>